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u-HU" dirty="0" err="1"/>
              <a:t>This</a:t>
            </a:r>
            <a:r>
              <a:rPr lang="hu-HU" baseline="0" dirty="0"/>
              <a:t> is </a:t>
            </a:r>
            <a:r>
              <a:rPr lang="hu-HU" baseline="0" dirty="0" err="1"/>
              <a:t>the</a:t>
            </a:r>
            <a:r>
              <a:rPr lang="hu-HU" baseline="0" dirty="0"/>
              <a:t> main </a:t>
            </a:r>
            <a:r>
              <a:rPr lang="hu-HU" baseline="0" dirty="0" err="1"/>
              <a:t>title</a:t>
            </a:r>
            <a:r>
              <a:rPr lang="hu-HU" baseline="0" dirty="0"/>
              <a:t> of </a:t>
            </a:r>
            <a:r>
              <a:rPr lang="hu-HU" baseline="0" dirty="0" err="1"/>
              <a:t>the</a:t>
            </a:r>
            <a:r>
              <a:rPr lang="hu-HU" baseline="0" dirty="0"/>
              <a:t> </a:t>
            </a:r>
            <a:r>
              <a:rPr lang="hu-HU" baseline="0" dirty="0" err="1"/>
              <a:t>chart</a:t>
            </a:r>
            <a:endParaRPr lang="en-US" dirty="0"/>
          </a:p>
        </c:rich>
      </c:tx>
      <c:overlay val="0"/>
      <c:sp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Munka1!$B$1</c:f>
              <c:strCache>
                <c:ptCount val="1"/>
                <c:pt idx="0">
                  <c:v>1. adatsor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Munka1!$A$2:$A$5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Munka1!$B$2:$B$5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BD-4F38-849F-B8163991AF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9870560"/>
        <c:axId val="337661216"/>
      </c:barChart>
      <c:catAx>
        <c:axId val="339870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337661216"/>
        <c:crosses val="autoZero"/>
        <c:auto val="1"/>
        <c:lblAlgn val="ctr"/>
        <c:lblOffset val="100"/>
        <c:noMultiLvlLbl val="0"/>
      </c:catAx>
      <c:valAx>
        <c:axId val="337661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339870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C8BCE37-7658-4EDC-BFFA-7ADEE0FA52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1B7F7C70-FEBD-4C1E-B979-0DE1AD15CE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5AC826FC-1DC9-4C47-84EA-4CD196A06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1E5B-7DF5-442D-81AF-3FC70F0F78E4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E94E17D-31E8-4467-9015-8EE1803F6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5E4BF3C-67CD-4775-A207-B420BFA60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8C0B-91C2-486E-B9E3-96FDB650710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74607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92F7941-E4C7-42FB-A512-347ADF52D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3C3596C1-1CB2-486D-9D77-21CA85E53B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059517D-1951-44BE-96E8-03AEADF81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1E5B-7DF5-442D-81AF-3FC70F0F78E4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22026AB-9119-4B67-8AE7-C12A4B6D2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7FFE4263-9089-498C-94E6-0E8577CC6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8C0B-91C2-486E-B9E3-96FDB650710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73101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7493BAE3-4497-4715-A003-15056D0ACE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490EEDE8-75BF-4B88-A6CF-232A450364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2937B96-19E1-4050-9C9C-3D7C52FE8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1E5B-7DF5-442D-81AF-3FC70F0F78E4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0675FA8-5A69-496B-9EBF-E8EFB62A0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3CFC1512-31B0-4750-9360-55F23494B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8C0B-91C2-486E-B9E3-96FDB650710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67540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250CA10-AD5A-42C7-AF66-ABFE41214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7681C69-FA2A-4020-9A5E-FF9E9D784D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4C67E6B-9B6D-462A-A8EB-D5BE48A08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1E5B-7DF5-442D-81AF-3FC70F0F78E4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AAAFE24-5D18-4563-85EE-AAD395A8E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A928A08-AD9D-4512-A7CB-97BE2DE8B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8C0B-91C2-486E-B9E3-96FDB650710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76037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E33A4F3-E812-41BE-836C-8DB560209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7520ECD3-93ED-4B07-B86E-9316FA4389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4DCDDC8-AEB2-44D8-B5F6-96839CF47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1E5B-7DF5-442D-81AF-3FC70F0F78E4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46A8FB1-8E18-476A-A119-325F14720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F1D2E44-9A25-4B0B-AB3F-3A7ADB218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8C0B-91C2-486E-B9E3-96FDB650710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35742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0F7A6A4-506B-45B5-A190-49892F05F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4FBE345-6CB5-45F9-BED0-782A21ACEF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C021B45A-ABF1-4799-92F4-A0F878C5E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82C75115-73FD-47D4-8C22-5BD0883AD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1E5B-7DF5-442D-81AF-3FC70F0F78E4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4AAB6C38-4121-4038-BDDF-F38685CA1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3CA962C4-E174-4482-A1D6-B0587E075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8C0B-91C2-486E-B9E3-96FDB650710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76273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7F4A641-F63B-4A58-B0DB-CB8B5E4BF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7B8B92F3-129C-440C-9397-F1BEE3CC3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BB2F97DB-AD90-4EEA-BFD4-A81215F972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436B864A-8D37-479D-95C8-66AFEEC0E7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BAD826B3-0150-4040-B660-A578D7781B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C162B2B9-098C-4DD2-B43D-4B27A2CC3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1E5B-7DF5-442D-81AF-3FC70F0F78E4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5ECC8E47-0EBE-487C-96C8-5B19D726A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58FA732B-FEAC-4E1A-BE50-BE81C5CF3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8C0B-91C2-486E-B9E3-96FDB650710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03734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83A304-38BD-4C71-8186-D0DA00EAE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6E739D14-A49A-4D46-9E84-975253AF4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1E5B-7DF5-442D-81AF-3FC70F0F78E4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352C91DB-764C-4F09-9900-BEDE1ABA5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4B622C0D-37DC-4E5A-8887-D4924650B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8C0B-91C2-486E-B9E3-96FDB650710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97259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39B3DB2A-8A0F-44B4-A4F5-6D83597FE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1E5B-7DF5-442D-81AF-3FC70F0F78E4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932317F6-CA7F-4DF5-92BA-99A3FA9A7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0E06CEEB-B1F7-4690-BF0F-26975F712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8C0B-91C2-486E-B9E3-96FDB650710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62966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394F915-BE87-45AA-81AD-D173F9291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881433E-E12D-4805-AD6A-B922CB6EE4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F28D9590-112F-4EF9-98B3-6403293901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C1888197-4221-4466-8F41-E3743F16F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1E5B-7DF5-442D-81AF-3FC70F0F78E4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7C91E12D-8480-4E08-802A-B28CC87AA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D8CB42E9-0531-4BB6-956A-23E8746D4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8C0B-91C2-486E-B9E3-96FDB650710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96261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546B24F-73A9-46C4-9185-9B5693722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744F8FC6-392E-4DE2-AD3D-C2375E8ABB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10E2560-3BA6-499C-85B1-762228E620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BB6FF987-E720-4771-9657-A779D0BA0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1E5B-7DF5-442D-81AF-3FC70F0F78E4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C2D8D716-3687-4B5C-BFE7-4F3CED1C6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BED7B2C1-81B8-4A95-A683-706A1DBC2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8C0B-91C2-486E-B9E3-96FDB650710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05992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106009AF-F2EA-49A6-9229-0AF907546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1F5AC3B4-9350-4D02-9CC5-552186549A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BF99362-1D72-4F5C-B841-F0A1CD4363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1E5B-7DF5-442D-81AF-3FC70F0F78E4}" type="datetimeFigureOut">
              <a:rPr lang="hu-HU" smtClean="0"/>
              <a:t>2018.07.26.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BF1D9C7-38D4-41C1-8290-4A5F7DEAF0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CF7D727-B180-4986-8CC4-169A9CD965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78C0B-91C2-486E-B9E3-96FDB650710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44160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B9CC036-BDA1-4F27-8B4D-DA1B73C8AF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1BA4452D-79A8-4169-B1F0-2D0AB30DA7E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34059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3AB97B-7AFC-4FD9-AA8E-1F6842CFC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graphicFrame>
        <p:nvGraphicFramePr>
          <p:cNvPr id="6" name="Tartalom helye 5">
            <a:extLst>
              <a:ext uri="{FF2B5EF4-FFF2-40B4-BE49-F238E27FC236}">
                <a16:creationId xmlns:a16="http://schemas.microsoft.com/office/drawing/2014/main" id="{890F18CE-35FE-4A1B-A903-C05248D4DD0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7306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54930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Szélesvásznú</PresentationFormat>
  <Paragraphs>1</Paragraphs>
  <Slides>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Office-téma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Varga Balázs</dc:creator>
  <cp:lastModifiedBy>Varga Balázs</cp:lastModifiedBy>
  <cp:revision>1</cp:revision>
  <dcterms:created xsi:type="dcterms:W3CDTF">2018-07-26T10:41:07Z</dcterms:created>
  <dcterms:modified xsi:type="dcterms:W3CDTF">2018-07-26T10:42:03Z</dcterms:modified>
</cp:coreProperties>
</file>