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6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70" d="100"/>
          <a:sy n="170" d="100"/>
        </p:scale>
        <p:origin x="-114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7A8BC-9F57-E04E-BC34-D880602738C6}" type="datetimeFigureOut">
              <a:rPr lang="en-US" smtClean="0"/>
              <a:t>3/29/14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0B5DC9-1E18-2E44-8C6E-254F198FB7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307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7A8BC-9F57-E04E-BC34-D880602738C6}" type="datetimeFigureOut">
              <a:rPr lang="en-US" smtClean="0"/>
              <a:t>3/29/14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0B5DC9-1E18-2E44-8C6E-254F198FB7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0467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A7A8BC-9F57-E04E-BC34-D880602738C6}" type="datetimeFigureOut">
              <a:rPr lang="en-US" smtClean="0"/>
              <a:t>3/29/14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0B5DC9-1E18-2E44-8C6E-254F198FB7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3341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3" r:id="rId2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0957600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1_Office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8</cp:revision>
  <dcterms:created xsi:type="dcterms:W3CDTF">2012-11-17T11:07:40Z</dcterms:created>
  <dcterms:modified xsi:type="dcterms:W3CDTF">2014-03-29T07:10:26Z</dcterms:modified>
  <cp:category/>
</cp:coreProperties>
</file>

<file path=docProps/thumbnail.jpeg>
</file>