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notes here: this first slide should use the Blank template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Nothing to see here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 second slide should be blank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