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7" Type="http://schemas.openxmlformats.org/officeDocument/2006/relationships/viewProps" Target="viewProps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chicken and 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foo 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notes inside a column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Some notes outside the 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01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Demonstration of simple table syntax, with 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/>
            <a:r>
              <a:rPr/>
              <a:t>some stuff</a:t>
            </a:r>
          </a:p>
          <a:p>
            <a:pPr lvl="0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