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spcBef>
                <a:spcPts val="3000"/>
              </a:spcBef>
              <a:buNone/>
            </a:pPr>
            <a:r>
              <a:rPr b="1"/>
              <a:t>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3568700" y="266700"/>
          <a:ext cx="5105400" cy="5842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51054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