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0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3" Type="http://schemas.openxmlformats.org/officeDocument/2006/relationships/tableStyles" Target="tableStyles.xml" /><Relationship Id="rId12" Type="http://schemas.openxmlformats.org/officeDocument/2006/relationships/theme" Target="theme/theme1.xml" /><Relationship Id="rId11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blank slide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9" Type="http://schemas.openxmlformats.org/officeDocument/2006/relationships/slideLayout" Target="../slideLayouts/slideLayout3.xml" /><Relationship Id="rId8" Type="http://schemas.openxmlformats.org/officeDocument/2006/relationships/slideLayout" Target="../slideLayouts/slideLayout2.xml" /><Relationship Id="rId7" Type="http://schemas.openxmlformats.org/officeDocument/2006/relationships/slideLayout" Target="../slideLayouts/slideLayout4.xml" /><Relationship Id="rId6" Type="http://schemas.openxmlformats.org/officeDocument/2006/relationships/slideLayout" Target="../slideLayouts/slideLayout5.xml" /><Relationship Id="rId5" Type="http://schemas.openxmlformats.org/officeDocument/2006/relationships/slideLayout" Target="../slideLayouts/slideLayout8.xml" /><Relationship Id="rId4" Type="http://schemas.openxmlformats.org/officeDocument/2006/relationships/slideLayout" Target="../slideLayouts/slideLayout7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5" r:id="rId9"/>
    <p:sldLayoutId id="2147483654" r:id="rId8"/>
    <p:sldLayoutId id="2147483653" r:id="rId7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 Layouts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title and content slide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…is a two-column slide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slide is a Content with Caption slide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568700" y="381000"/>
            <a:ext cx="5105400" cy="510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5600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Content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4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slide is a Comparison slide: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762000" y="2171700"/>
            <a:ext cx="3441700" cy="34417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Content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other text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/>
          <a:p>
            <a:pPr lvl="0" marL="0" indent="0">
              <a:buNone/>
            </a:pPr>
            <a:r>
              <a:rPr/>
              <a:t>Section header</a:t>
            </a:r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Layouts</dc:title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