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1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69900" y="1600200"/>
            <a:ext cx="4013200" cy="4013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56134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should use Two Content, </a:t>
            </a:r>
            <a:r>
              <a:rPr i="1"/>
              <a:t>not</a:t>
            </a:r>
            <a:r>
              <a:rPr/>
              <a:t> Comparison!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should also use Two Content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660900" y="1600200"/>
            <a:ext cx="4013200" cy="4013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648200" y="56134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