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6400800" cy="3390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676400" y="787400"/>
            <a:ext cx="0" cy="444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676400" y="12700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676400" y="17272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676400" y="1816100"/>
            <a:ext cx="0" cy="2032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3327400" y="787400"/>
            <a:ext cx="0" cy="153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3327400" y="2527300"/>
            <a:ext cx="0" cy="132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4991100" y="787400"/>
            <a:ext cx="0" cy="3060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13716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1" name=""/>
          <p:cNvSpPr/>
          <p:nvPr/>
        </p:nvSpPr>
        <p:spPr>
          <a:xfrm>
            <a:off x="29845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2" name=""/>
          <p:cNvSpPr/>
          <p:nvPr/>
        </p:nvSpPr>
        <p:spPr>
          <a:xfrm>
            <a:off x="45466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3" name=""/>
          <p:cNvSpPr/>
          <p:nvPr/>
        </p:nvSpPr>
        <p:spPr>
          <a:xfrm>
            <a:off x="96486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4" name=""/>
          <p:cNvCxnSpPr/>
          <p:nvPr/>
        </p:nvCxnSpPr>
        <p:spPr>
          <a:xfrm>
            <a:off x="622300" y="1060450"/>
            <a:ext cx="10477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1144879" y="1250950"/>
            <a:ext cx="1063040" cy="5461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6" name=""/>
          <p:cNvCxnSpPr/>
          <p:nvPr/>
        </p:nvCxnSpPr>
        <p:spPr>
          <a:xfrm>
            <a:off x="2284120" y="122555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2284120" y="182245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2392070" y="1219200"/>
            <a:ext cx="0" cy="609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2411120" y="1308100"/>
            <a:ext cx="669137" cy="431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Default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range</a:t>
            </a:r>
          </a:p>
        </p:txBody>
      </p:sp>
      <p:sp>
        <p:nvSpPr>
          <p:cNvPr id="20" name=""/>
          <p:cNvSpPr/>
          <p:nvPr/>
        </p:nvSpPr>
        <p:spPr>
          <a:xfrm>
            <a:off x="2063216" y="18542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1" name=""/>
          <p:cNvCxnSpPr/>
          <p:nvPr/>
        </p:nvCxnSpPr>
        <p:spPr>
          <a:xfrm>
            <a:off x="1682750" y="21018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2876550" y="2266950"/>
            <a:ext cx="2565400" cy="10287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3327400" y="22669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3327400" y="2527300"/>
            <a:ext cx="0" cy="7810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4991100" y="2266950"/>
            <a:ext cx="0" cy="1041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3822268" y="25654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7" name=""/>
          <p:cNvCxnSpPr/>
          <p:nvPr/>
        </p:nvCxnSpPr>
        <p:spPr>
          <a:xfrm>
            <a:off x="3333750" y="28003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3736771" y="29337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9" name=""/>
          <p:cNvCxnSpPr/>
          <p:nvPr/>
        </p:nvCxnSpPr>
        <p:spPr>
          <a:xfrm flipH="1">
            <a:off x="3333750" y="31686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0" name=""/>
          <p:cNvSpPr/>
          <p:nvPr/>
        </p:nvSpPr>
        <p:spPr>
          <a:xfrm>
            <a:off x="2921000" y="2311400"/>
            <a:ext cx="14484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Server gets info</a:t>
            </a:r>
          </a:p>
        </p:txBody>
      </p:sp>
      <p:sp>
        <p:nvSpPr>
          <p:cNvPr id="31" name=""/>
          <p:cNvSpPr/>
          <p:nvPr/>
        </p:nvSpPr>
        <p:spPr>
          <a:xfrm>
            <a:off x="2590800" y="2254250"/>
            <a:ext cx="209550" cy="527050"/>
          </a:xfrm>
          <a:custGeom>
            <a:pathLst>
              <a:path w="209550" h="527050">
                <a:moveTo>
                  <a:pt x="209550" y="0"/>
                </a:moveTo>
                <a:lnTo>
                  <a:pt x="203200" y="0"/>
                </a:lnTo>
                <a:cubicBezTo>
                  <a:pt x="147087" y="0"/>
                  <a:pt x="101600" y="45487"/>
                  <a:pt x="101600" y="101600"/>
                </a:cubicBezTo>
                <a:lnTo>
                  <a:pt x="101600" y="425450"/>
                </a:lnTo>
                <a:cubicBezTo>
                  <a:pt x="101600" y="481562"/>
                  <a:pt x="56112" y="527050"/>
                  <a:pt x="0" y="52705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2" name=""/>
          <p:cNvSpPr/>
          <p:nvPr/>
        </p:nvSpPr>
        <p:spPr>
          <a:xfrm>
            <a:off x="2590800" y="2254250"/>
            <a:ext cx="209550" cy="1054100"/>
          </a:xfrm>
          <a:custGeom>
            <a:pathLst>
              <a:path w="209550" h="1054100">
                <a:moveTo>
                  <a:pt x="0" y="527050"/>
                </a:moveTo>
                <a:cubicBezTo>
                  <a:pt x="56112" y="527050"/>
                  <a:pt x="101600" y="572537"/>
                  <a:pt x="101600" y="628650"/>
                </a:cubicBezTo>
                <a:lnTo>
                  <a:pt x="101600" y="952500"/>
                </a:lnTo>
                <a:cubicBezTo>
                  <a:pt x="101600" y="1008612"/>
                  <a:pt x="147087" y="1054100"/>
                  <a:pt x="203200" y="1054100"/>
                </a:cubicBezTo>
                <a:lnTo>
                  <a:pt x="209550" y="105410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3" name=""/>
          <p:cNvSpPr/>
          <p:nvPr/>
        </p:nvSpPr>
        <p:spPr>
          <a:xfrm rot="-5400000">
            <a:off x="2111565" y="2705100"/>
            <a:ext cx="780669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Default brace</a:t>
            </a:r>
          </a:p>
        </p:txBody>
      </p:sp>
      <p:sp>
        <p:nvSpPr>
          <p:cNvPr id="34" name=""/>
          <p:cNvSpPr/>
          <p:nvPr/>
        </p:nvSpPr>
        <p:spPr>
          <a:xfrm>
            <a:off x="2260600" y="2241550"/>
            <a:ext cx="82550" cy="539750"/>
          </a:xfrm>
          <a:custGeom>
            <a:pathLst>
              <a:path w="82550" h="539750">
                <a:moveTo>
                  <a:pt x="82550" y="0"/>
                </a:moveTo>
                <a:lnTo>
                  <a:pt x="76200" y="0"/>
                </a:lnTo>
                <a:cubicBezTo>
                  <a:pt x="55157" y="0"/>
                  <a:pt x="38100" y="17057"/>
                  <a:pt x="38100" y="38100"/>
                </a:cubicBezTo>
                <a:lnTo>
                  <a:pt x="38100" y="501650"/>
                </a:lnTo>
                <a:cubicBezTo>
                  <a:pt x="38100" y="522692"/>
                  <a:pt x="21042" y="539750"/>
                  <a:pt x="0" y="53975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5" name=""/>
          <p:cNvSpPr/>
          <p:nvPr/>
        </p:nvSpPr>
        <p:spPr>
          <a:xfrm>
            <a:off x="2260600" y="2241550"/>
            <a:ext cx="82550" cy="1079500"/>
          </a:xfrm>
          <a:custGeom>
            <a:pathLst>
              <a:path w="82550" h="1079500">
                <a:moveTo>
                  <a:pt x="0" y="539750"/>
                </a:moveTo>
                <a:cubicBezTo>
                  <a:pt x="21042" y="539750"/>
                  <a:pt x="38100" y="556807"/>
                  <a:pt x="38100" y="577850"/>
                </a:cubicBezTo>
                <a:lnTo>
                  <a:pt x="38100" y="1041400"/>
                </a:lnTo>
                <a:cubicBezTo>
                  <a:pt x="38100" y="1062442"/>
                  <a:pt x="55157" y="1079500"/>
                  <a:pt x="76200" y="1079500"/>
                </a:cubicBezTo>
                <a:lnTo>
                  <a:pt x="82550" y="107950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6" name=""/>
          <p:cNvSpPr/>
          <p:nvPr/>
        </p:nvSpPr>
        <p:spPr>
          <a:xfrm rot="-5400000">
            <a:off x="1712531" y="2705100"/>
            <a:ext cx="918337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Radius=3 brace</a:t>
            </a:r>
          </a:p>
        </p:txBody>
      </p:sp>
      <p:sp>
        <p:nvSpPr>
          <p:cNvPr id="37" name=""/>
          <p:cNvSpPr/>
          <p:nvPr/>
        </p:nvSpPr>
        <p:spPr>
          <a:xfrm>
            <a:off x="2277135" y="33528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38" name=""/>
          <p:cNvCxnSpPr/>
          <p:nvPr/>
        </p:nvCxnSpPr>
        <p:spPr>
          <a:xfrm flipH="1">
            <a:off x="1682750" y="3600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9" name=""/>
          <p:cNvSpPr/>
          <p:nvPr/>
        </p:nvSpPr>
        <p:spPr>
          <a:xfrm>
            <a:off x="1492250" y="1860550"/>
            <a:ext cx="120650" cy="1914638"/>
          </a:xfrm>
          <a:custGeom>
            <a:pathLst>
              <a:path w="120650" h="1914638">
                <a:moveTo>
                  <a:pt x="120650" y="0"/>
                </a:moveTo>
                <a:lnTo>
                  <a:pt x="101600" y="0"/>
                </a:lnTo>
                <a:cubicBezTo>
                  <a:pt x="45487" y="0"/>
                  <a:pt x="0" y="45487"/>
                  <a:pt x="0" y="101600"/>
                </a:cubicBezTo>
                <a:lnTo>
                  <a:pt x="0" y="1813038"/>
                </a:lnTo>
                <a:cubicBezTo>
                  <a:pt x="0" y="1869150"/>
                  <a:pt x="45487" y="1914638"/>
                  <a:pt x="101600" y="1914638"/>
                </a:cubicBezTo>
                <a:lnTo>
                  <a:pt x="120650" y="1914638"/>
                </a:lnTo>
              </a:path>
            </a:pathLst>
          </a:custGeom>
          <a:noFill/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0" name=""/>
          <p:cNvSpPr/>
          <p:nvPr/>
        </p:nvSpPr>
        <p:spPr>
          <a:xfrm rot="-5400000">
            <a:off x="480771" y="2703569"/>
            <a:ext cx="173085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Round, dbl bracket</a:t>
            </a:r>
          </a:p>
        </p:txBody>
      </p:sp>
      <p:sp>
        <p:nvSpPr>
          <p:cNvPr id="41" name=""/>
          <p:cNvSpPr/>
          <p:nvPr/>
        </p:nvSpPr>
        <p:spPr>
          <a:xfrm>
            <a:off x="954379" y="1212850"/>
            <a:ext cx="107950" cy="2474969"/>
          </a:xfrm>
          <a:custGeom>
            <a:pathLst>
              <a:path w="107950" h="2474969">
                <a:moveTo>
                  <a:pt x="107950" y="0"/>
                </a:moveTo>
                <a:lnTo>
                  <a:pt x="0" y="0"/>
                </a:lnTo>
                <a:lnTo>
                  <a:pt x="0" y="2474969"/>
                </a:lnTo>
                <a:lnTo>
                  <a:pt x="107950" y="2474969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 rot="-5400000">
            <a:off x="125069" y="2336034"/>
            <a:ext cx="139192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Default bracket</a:t>
            </a:r>
          </a:p>
        </p:txBody>
      </p:sp>
      <p:sp>
        <p:nvSpPr>
          <p:cNvPr id="43" name=""/>
          <p:cNvSpPr/>
          <p:nvPr/>
        </p:nvSpPr>
        <p:spPr>
          <a:xfrm>
            <a:off x="4991100" y="1847850"/>
            <a:ext cx="558800" cy="1060450"/>
          </a:xfrm>
          <a:custGeom>
            <a:pathLst>
              <a:path w="558800" h="1060450">
                <a:moveTo>
                  <a:pt x="0" y="0"/>
                </a:moveTo>
                <a:lnTo>
                  <a:pt x="558800" y="0"/>
                </a:lnTo>
                <a:lnTo>
                  <a:pt x="558800" y="10604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4" name=""/>
          <p:cNvSpPr/>
          <p:nvPr/>
        </p:nvSpPr>
        <p:spPr>
          <a:xfrm>
            <a:off x="4991100" y="2908300"/>
            <a:ext cx="558800" cy="6350"/>
          </a:xfrm>
          <a:custGeom>
            <a:pathLst>
              <a:path w="558800" h="6350">
                <a:moveTo>
                  <a:pt x="558800" y="0"/>
                </a:moveTo>
                <a:lnTo>
                  <a:pt x="558800" y="6350"/>
                </a:lnTo>
                <a:lnTo>
                  <a:pt x="0" y="6350"/>
                </a:lnTo>
              </a:path>
            </a:pathLst>
          </a:custGeom>
          <a:noFill/>
          <a:ln w="12700">
            <a:prstDash val="dash"/>
            <a:tailEnd type="triangle" w="lg" len="lg"/>
          </a:ln>
        </p:spPr>
        <p:style>
          <a:lnRef idx="1">
            <a:srgbClr val="E0E0E0"/>
          </a:lnRef>
          <a:fillRef idx="0"/>
          <a:effectRef idx="0"/>
          <a:fontRef idx="none"/>
        </p:style>
      </p:sp>
      <p:cxnSp>
        <p:nvCxnSpPr>
          <p:cNvPr id="45" name=""/>
          <p:cNvCxnSpPr/>
          <p:nvPr/>
        </p:nvCxnSpPr>
        <p:spPr>
          <a:xfrm>
            <a:off x="5514276" y="28790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46" name=""/>
          <p:cNvCxnSpPr/>
          <p:nvPr/>
        </p:nvCxnSpPr>
        <p:spPr>
          <a:xfrm flipH="1">
            <a:off x="5514276" y="28790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47" name=""/>
          <p:cNvSpPr/>
          <p:nvPr/>
        </p:nvSpPr>
        <p:spPr>
          <a:xfrm rot="5400000">
            <a:off x="5122062" y="2231326"/>
            <a:ext cx="110967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Lost Pointer</a:t>
            </a:r>
          </a:p>
        </p:txBody>
      </p:sp>
      <p:sp>
        <p:nvSpPr>
          <p:cNvPr id="48" name=""/>
          <p:cNvSpPr/>
          <p:nvPr/>
        </p:nvSpPr>
        <p:spPr>
          <a:xfrm>
            <a:off x="4991100" y="1200150"/>
            <a:ext cx="920750" cy="2500369"/>
          </a:xfrm>
          <a:custGeom>
            <a:pathLst>
              <a:path w="920750" h="2500369">
                <a:moveTo>
                  <a:pt x="0" y="0"/>
                </a:moveTo>
                <a:lnTo>
                  <a:pt x="819150" y="0"/>
                </a:lnTo>
                <a:cubicBezTo>
                  <a:pt x="875262" y="0"/>
                  <a:pt x="920750" y="45487"/>
                  <a:pt x="920750" y="101600"/>
                </a:cubicBezTo>
                <a:lnTo>
                  <a:pt x="920750" y="2398769"/>
                </a:lnTo>
                <a:cubicBezTo>
                  <a:pt x="920750" y="2454881"/>
                  <a:pt x="875262" y="2500369"/>
                  <a:pt x="819150" y="2500369"/>
                </a:cubicBezTo>
                <a:lnTo>
                  <a:pt x="0" y="2500369"/>
                </a:ln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9" name=""/>
          <p:cNvSpPr/>
          <p:nvPr/>
        </p:nvSpPr>
        <p:spPr>
          <a:xfrm rot="5400000">
            <a:off x="5710631" y="2336034"/>
            <a:ext cx="66913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Pointer</a:t>
            </a:r>
          </a:p>
        </p:txBody>
      </p:sp>
      <p:cxnSp>
        <p:nvCxnSpPr>
          <p:cNvPr id="50" name=""/>
          <p:cNvCxnSpPr/>
          <p:nvPr/>
        </p:nvCxnSpPr>
        <p:spPr>
          <a:xfrm>
            <a:off x="6229350" y="83185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1" name=""/>
          <p:cNvCxnSpPr/>
          <p:nvPr/>
        </p:nvCxnSpPr>
        <p:spPr>
          <a:xfrm>
            <a:off x="6229350" y="3787888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2" name=""/>
          <p:cNvCxnSpPr/>
          <p:nvPr/>
        </p:nvCxnSpPr>
        <p:spPr>
          <a:xfrm>
            <a:off x="6337300" y="825500"/>
            <a:ext cx="0" cy="2968738"/>
          </a:xfrm>
          <a:prstGeom prst="line"/>
          <a:ln w="12700">
            <a:prstDash val="dot"/>
            <a:headEnd type="stealth" w="lg" len="lg"/>
            <a:tailEnd type="stealth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3" name=""/>
          <p:cNvSpPr/>
          <p:nvPr/>
        </p:nvSpPr>
        <p:spPr>
          <a:xfrm rot="5400000">
            <a:off x="5588355" y="2195569"/>
            <a:ext cx="176458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Dotted arrow range</a:t>
            </a:r>
          </a:p>
        </p:txBody>
      </p:sp>
      <p:sp>
        <p:nvSpPr>
          <p:cNvPr id="54" name=""/>
          <p:cNvSpPr/>
          <p:nvPr/>
        </p:nvSpPr>
        <p:spPr>
          <a:xfrm>
            <a:off x="3170618" y="1289050"/>
            <a:ext cx="719963" cy="765158"/>
          </a:xfrm>
          <a:custGeom>
            <a:pathLst>
              <a:path w="719963" h="765158">
                <a:moveTo>
                  <a:pt x="230803" y="317500"/>
                </a:moveTo>
                <a:lnTo>
                  <a:pt x="0" y="317500"/>
                </a:lnTo>
                <a:lnTo>
                  <a:pt x="0" y="0"/>
                </a:lnTo>
                <a:lnTo>
                  <a:pt x="719963" y="0"/>
                </a:lnTo>
                <a:lnTo>
                  <a:pt x="719963" y="317500"/>
                </a:lnTo>
                <a:lnTo>
                  <a:pt x="345602" y="317500"/>
                </a:lnTo>
                <a:lnTo>
                  <a:pt x="74999" y="765158"/>
                </a:lnTo>
                <a:lnTo>
                  <a:pt x="230803" y="3175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5" name=""/>
          <p:cNvSpPr/>
          <p:nvPr/>
        </p:nvSpPr>
        <p:spPr>
          <a:xfrm>
            <a:off x="3170618" y="1289050"/>
            <a:ext cx="719963" cy="317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This must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be very fast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